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99"/>
    <a:srgbClr val="FF8947"/>
    <a:srgbClr val="FFD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1152" y="-3941"/>
      </p:cViewPr>
      <p:guideLst>
        <p:guide orient="horz" pos="390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4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78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68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90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91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96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79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4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96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57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18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A1AF-16FF-47BA-A4ED-F62BDBE3A998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DCD6-FAFA-407C-B1DB-F8C1B53F5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09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Resim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4" r="32455" b="57980"/>
          <a:stretch/>
        </p:blipFill>
        <p:spPr>
          <a:xfrm>
            <a:off x="1510113" y="7325045"/>
            <a:ext cx="970663" cy="873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Metin kutusu 1"/>
          <p:cNvSpPr txBox="1"/>
          <p:nvPr/>
        </p:nvSpPr>
        <p:spPr>
          <a:xfrm>
            <a:off x="393635" y="119914"/>
            <a:ext cx="610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EĞİTİM ÖĞRETİM YILI …………………………. ORTAOKULU </a:t>
            </a: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2.DÖNEM </a:t>
            </a: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7.SINIF İNGİLİZCE DERSİ 1. YAZILI SINAVI</a:t>
            </a: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Düz Bağlayıcı 61"/>
          <p:cNvCxnSpPr/>
          <p:nvPr/>
        </p:nvCxnSpPr>
        <p:spPr>
          <a:xfrm flipV="1">
            <a:off x="57122" y="673723"/>
            <a:ext cx="6607379" cy="254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Metin kutusu 404"/>
          <p:cNvSpPr txBox="1"/>
          <p:nvPr/>
        </p:nvSpPr>
        <p:spPr>
          <a:xfrm>
            <a:off x="2724955" y="11893352"/>
            <a:ext cx="13880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kaynakbak.com</a:t>
            </a:r>
            <a:endParaRPr lang="tr-T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6817" y="762679"/>
            <a:ext cx="646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Name:						Class:		</a:t>
            </a:r>
            <a:endParaRPr lang="tr-TR" dirty="0"/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65829" y="1100446"/>
            <a:ext cx="6607379" cy="254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65829" y="1151003"/>
            <a:ext cx="3269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A. </a:t>
            </a:r>
            <a:r>
              <a:rPr lang="tr-TR" sz="1200" b="1" u="sng" dirty="0" smtClean="0"/>
              <a:t>Boşlukları uygun </a:t>
            </a:r>
            <a:r>
              <a:rPr lang="tr-TR" sz="1200" b="1" u="sng" dirty="0" smtClean="0"/>
              <a:t>kelimelerle </a:t>
            </a:r>
            <a:r>
              <a:rPr lang="tr-TR" sz="1200" b="1" u="sng" dirty="0" smtClean="0"/>
              <a:t>doldurun (3p.)</a:t>
            </a:r>
            <a:endParaRPr lang="tr-TR" sz="1200" b="1" u="sng" dirty="0"/>
          </a:p>
        </p:txBody>
      </p:sp>
      <p:sp>
        <p:nvSpPr>
          <p:cNvPr id="8" name="Metin kutusu 7"/>
          <p:cNvSpPr txBox="1"/>
          <p:nvPr/>
        </p:nvSpPr>
        <p:spPr>
          <a:xfrm>
            <a:off x="226016" y="3569014"/>
            <a:ext cx="279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u="sng" dirty="0"/>
              <a:t>B</a:t>
            </a:r>
            <a:r>
              <a:rPr lang="tr-TR" sz="1200" b="1" u="sng" dirty="0" smtClean="0"/>
              <a:t>. </a:t>
            </a:r>
            <a:r>
              <a:rPr lang="tr-TR" sz="1200" b="1" u="sng" dirty="0" smtClean="0"/>
              <a:t>Doğru kelimeleri daire içine alın (2p</a:t>
            </a:r>
            <a:r>
              <a:rPr lang="tr-TR" sz="1200" b="1" u="sng" dirty="0" smtClean="0"/>
              <a:t>.)</a:t>
            </a:r>
            <a:endParaRPr lang="tr-TR" sz="1200" b="1" u="sng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50802" y="6065204"/>
            <a:ext cx="340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C</a:t>
            </a:r>
            <a:r>
              <a:rPr lang="tr-TR" sz="1200" b="1" dirty="0" smtClean="0"/>
              <a:t>. </a:t>
            </a:r>
            <a:r>
              <a:rPr lang="tr-TR" sz="1200" b="1" u="sng" dirty="0" smtClean="0"/>
              <a:t>Resimlerin altına doğru kelimeleri yazın(3p.)</a:t>
            </a:r>
            <a:endParaRPr lang="tr-TR" sz="1200" b="1" u="sng" dirty="0"/>
          </a:p>
        </p:txBody>
      </p:sp>
      <p:sp>
        <p:nvSpPr>
          <p:cNvPr id="66" name="Metin kutusu 65"/>
          <p:cNvSpPr txBox="1"/>
          <p:nvPr/>
        </p:nvSpPr>
        <p:spPr>
          <a:xfrm>
            <a:off x="146391" y="9074948"/>
            <a:ext cx="2414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D</a:t>
            </a:r>
            <a:r>
              <a:rPr lang="tr-TR" sz="1200" b="1" dirty="0" smtClean="0"/>
              <a:t>. </a:t>
            </a:r>
            <a:r>
              <a:rPr lang="tr-TR" sz="1200" b="1" u="sng" dirty="0" smtClean="0"/>
              <a:t>Soru ve cevapları eşleştirin (3p.)</a:t>
            </a:r>
            <a:endParaRPr lang="tr-TR" sz="1200" b="1" u="sng" dirty="0"/>
          </a:p>
        </p:txBody>
      </p:sp>
      <p:sp>
        <p:nvSpPr>
          <p:cNvPr id="4" name="Metin kutusu 3"/>
          <p:cNvSpPr txBox="1"/>
          <p:nvPr/>
        </p:nvSpPr>
        <p:spPr>
          <a:xfrm>
            <a:off x="1838192" y="2022662"/>
            <a:ext cx="3181617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1200" dirty="0"/>
          </a:p>
          <a:p>
            <a:r>
              <a:rPr lang="tr-TR" sz="1200" b="1" dirty="0" smtClean="0">
                <a:latin typeface="Century Schoolbook" panose="02040604050505020304" pitchFamily="18" charset="0"/>
              </a:rPr>
              <a:t>1) </a:t>
            </a:r>
            <a:r>
              <a:rPr lang="tr-TR" sz="1200" dirty="0" smtClean="0">
                <a:latin typeface="Century Schoolbook" panose="02040604050505020304" pitchFamily="18" charset="0"/>
              </a:rPr>
              <a:t>_______________ </a:t>
            </a:r>
            <a:r>
              <a:rPr lang="tr-TR" sz="1200" dirty="0" err="1">
                <a:latin typeface="Century Schoolbook" panose="02040604050505020304" pitchFamily="18" charset="0"/>
              </a:rPr>
              <a:t>making</a:t>
            </a:r>
            <a:r>
              <a:rPr lang="tr-TR" sz="1200" dirty="0">
                <a:latin typeface="Century Schoolbook" panose="02040604050505020304" pitchFamily="18" charset="0"/>
              </a:rPr>
              <a:t> a </a:t>
            </a:r>
            <a:r>
              <a:rPr lang="tr-TR" sz="1200" dirty="0" err="1">
                <a:latin typeface="Century Schoolbook" panose="02040604050505020304" pitchFamily="18" charset="0"/>
              </a:rPr>
              <a:t>cake</a:t>
            </a:r>
            <a:r>
              <a:rPr lang="tr-TR" sz="1200" dirty="0">
                <a:latin typeface="Century Schoolbook" panose="02040604050505020304" pitchFamily="18" charset="0"/>
              </a:rPr>
              <a:t>?</a:t>
            </a:r>
          </a:p>
          <a:p>
            <a:r>
              <a:rPr lang="tr-TR" sz="1200" b="1" dirty="0" smtClean="0">
                <a:latin typeface="Century Schoolbook" panose="02040604050505020304" pitchFamily="18" charset="0"/>
              </a:rPr>
              <a:t>2)</a:t>
            </a:r>
            <a:r>
              <a:rPr lang="tr-TR" sz="1200" dirty="0" smtClean="0">
                <a:latin typeface="Century Schoolbook" panose="02040604050505020304" pitchFamily="18" charset="0"/>
              </a:rPr>
              <a:t> _______________ </a:t>
            </a:r>
            <a:r>
              <a:rPr lang="tr-TR" sz="1200" dirty="0" err="1">
                <a:latin typeface="Century Schoolbook" panose="02040604050505020304" pitchFamily="18" charset="0"/>
              </a:rPr>
              <a:t>go</a:t>
            </a:r>
            <a:r>
              <a:rPr lang="tr-TR" sz="1200" dirty="0">
                <a:latin typeface="Century Schoolbook" panose="02040604050505020304" pitchFamily="18" charset="0"/>
              </a:rPr>
              <a:t> </a:t>
            </a:r>
            <a:r>
              <a:rPr lang="tr-TR" sz="1200" dirty="0" err="1">
                <a:latin typeface="Century Schoolbook" panose="02040604050505020304" pitchFamily="18" charset="0"/>
              </a:rPr>
              <a:t>swimming</a:t>
            </a:r>
            <a:r>
              <a:rPr lang="tr-TR" sz="1200" dirty="0">
                <a:latin typeface="Century Schoolbook" panose="02040604050505020304" pitchFamily="18" charset="0"/>
              </a:rPr>
              <a:t>!</a:t>
            </a:r>
          </a:p>
          <a:p>
            <a:r>
              <a:rPr lang="tr-TR" sz="1200" b="1" dirty="0" smtClean="0">
                <a:latin typeface="Century Schoolbook" panose="02040604050505020304" pitchFamily="18" charset="0"/>
              </a:rPr>
              <a:t>3) </a:t>
            </a:r>
            <a:r>
              <a:rPr lang="tr-TR" sz="1200" dirty="0" smtClean="0">
                <a:latin typeface="Century Schoolbook" panose="02040604050505020304" pitchFamily="18" charset="0"/>
              </a:rPr>
              <a:t>_______________ </a:t>
            </a:r>
            <a:r>
              <a:rPr lang="tr-TR" sz="1200" dirty="0" err="1">
                <a:latin typeface="Century Schoolbook" panose="02040604050505020304" pitchFamily="18" charset="0"/>
              </a:rPr>
              <a:t>to</a:t>
            </a:r>
            <a:r>
              <a:rPr lang="tr-TR" sz="1200" dirty="0">
                <a:latin typeface="Century Schoolbook" panose="02040604050505020304" pitchFamily="18" charset="0"/>
              </a:rPr>
              <a:t> </a:t>
            </a:r>
            <a:r>
              <a:rPr lang="tr-TR" sz="1200" dirty="0" err="1">
                <a:latin typeface="Century Schoolbook" panose="02040604050505020304" pitchFamily="18" charset="0"/>
              </a:rPr>
              <a:t>read</a:t>
            </a:r>
            <a:r>
              <a:rPr lang="tr-TR" sz="1200" dirty="0">
                <a:latin typeface="Century Schoolbook" panose="02040604050505020304" pitchFamily="18" charset="0"/>
              </a:rPr>
              <a:t> a </a:t>
            </a:r>
            <a:r>
              <a:rPr lang="tr-TR" sz="1200" dirty="0" err="1">
                <a:latin typeface="Century Schoolbook" panose="02040604050505020304" pitchFamily="18" charset="0"/>
              </a:rPr>
              <a:t>book</a:t>
            </a:r>
            <a:r>
              <a:rPr lang="tr-TR" sz="1200" dirty="0">
                <a:latin typeface="Century Schoolbook" panose="02040604050505020304" pitchFamily="18" charset="0"/>
              </a:rPr>
              <a:t>?</a:t>
            </a:r>
          </a:p>
          <a:p>
            <a:r>
              <a:rPr lang="tr-TR" sz="1200" b="1" dirty="0" smtClean="0">
                <a:latin typeface="Century Schoolbook" panose="02040604050505020304" pitchFamily="18" charset="0"/>
              </a:rPr>
              <a:t>4) </a:t>
            </a:r>
            <a:r>
              <a:rPr lang="tr-TR" sz="1200" dirty="0" smtClean="0">
                <a:latin typeface="Century Schoolbook" panose="02040604050505020304" pitchFamily="18" charset="0"/>
              </a:rPr>
              <a:t>_______________ </a:t>
            </a:r>
            <a:r>
              <a:rPr lang="tr-TR" sz="1200" dirty="0">
                <a:latin typeface="Century Schoolbook" panose="02040604050505020304" pitchFamily="18" charset="0"/>
              </a:rPr>
              <a:t>buy a </a:t>
            </a:r>
            <a:r>
              <a:rPr lang="tr-TR" sz="1200" dirty="0" err="1">
                <a:latin typeface="Century Schoolbook" panose="02040604050505020304" pitchFamily="18" charset="0"/>
              </a:rPr>
              <a:t>birthday</a:t>
            </a:r>
            <a:r>
              <a:rPr lang="tr-TR" sz="1200" dirty="0">
                <a:latin typeface="Century Schoolbook" panose="02040604050505020304" pitchFamily="18" charset="0"/>
              </a:rPr>
              <a:t> </a:t>
            </a:r>
            <a:r>
              <a:rPr lang="tr-TR" sz="1200" dirty="0" err="1">
                <a:latin typeface="Century Schoolbook" panose="02040604050505020304" pitchFamily="18" charset="0"/>
              </a:rPr>
              <a:t>cake</a:t>
            </a:r>
            <a:r>
              <a:rPr lang="tr-TR" sz="1200" dirty="0">
                <a:latin typeface="Century Schoolbook" panose="02040604050505020304" pitchFamily="18" charset="0"/>
              </a:rPr>
              <a:t>?</a:t>
            </a:r>
          </a:p>
          <a:p>
            <a:r>
              <a:rPr lang="tr-TR" sz="1200" b="1" dirty="0" smtClean="0">
                <a:latin typeface="Century Schoolbook" panose="02040604050505020304" pitchFamily="18" charset="0"/>
              </a:rPr>
              <a:t>5)</a:t>
            </a:r>
            <a:r>
              <a:rPr lang="tr-TR" sz="1200" dirty="0" smtClean="0">
                <a:latin typeface="Century Schoolbook" panose="02040604050505020304" pitchFamily="18" charset="0"/>
              </a:rPr>
              <a:t>_______________ </a:t>
            </a:r>
            <a:r>
              <a:rPr lang="tr-TR" sz="1200" dirty="0" err="1">
                <a:latin typeface="Century Schoolbook" panose="02040604050505020304" pitchFamily="18" charset="0"/>
              </a:rPr>
              <a:t>preparing</a:t>
            </a:r>
            <a:r>
              <a:rPr lang="tr-TR" sz="1200" dirty="0">
                <a:latin typeface="Century Schoolbook" panose="02040604050505020304" pitchFamily="18" charset="0"/>
              </a:rPr>
              <a:t> a banner?</a:t>
            </a:r>
          </a:p>
          <a:p>
            <a:endParaRPr lang="tr-TR" sz="12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292507" y="3980813"/>
            <a:ext cx="427298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Century" panose="02040604050505020304" pitchFamily="18" charset="0"/>
              </a:rPr>
              <a:t>1)</a:t>
            </a:r>
            <a:r>
              <a:rPr lang="tr-TR" sz="1200" dirty="0" smtClean="0"/>
              <a:t>   </a:t>
            </a:r>
            <a:r>
              <a:rPr lang="tr-TR" sz="1200" b="1" dirty="0" smtClean="0"/>
              <a:t>How </a:t>
            </a:r>
            <a:r>
              <a:rPr lang="tr-TR" sz="1200" b="1" dirty="0" err="1" smtClean="0"/>
              <a:t>many</a:t>
            </a:r>
            <a:r>
              <a:rPr lang="tr-TR" sz="1200" b="1" dirty="0" smtClean="0"/>
              <a:t> / How </a:t>
            </a:r>
            <a:r>
              <a:rPr lang="tr-TR" sz="1200" b="1" dirty="0" err="1" smtClean="0"/>
              <a:t>much</a:t>
            </a:r>
            <a:r>
              <a:rPr lang="tr-TR" sz="1200" b="1" dirty="0" smtClean="0"/>
              <a:t> </a:t>
            </a:r>
            <a:r>
              <a:rPr lang="tr-TR" sz="1200" dirty="0" err="1" smtClean="0"/>
              <a:t>balloons</a:t>
            </a:r>
            <a:r>
              <a:rPr lang="tr-TR" sz="1200" dirty="0" smtClean="0"/>
              <a:t> </a:t>
            </a:r>
            <a:r>
              <a:rPr lang="tr-TR" sz="1200" dirty="0" err="1" smtClean="0"/>
              <a:t>are</a:t>
            </a:r>
            <a:r>
              <a:rPr lang="tr-TR" sz="1200" dirty="0" smtClean="0"/>
              <a:t> </a:t>
            </a:r>
            <a:r>
              <a:rPr lang="tr-TR" sz="1200" dirty="0" err="1" smtClean="0"/>
              <a:t>there</a:t>
            </a:r>
            <a:r>
              <a:rPr lang="tr-TR" sz="1200" dirty="0" smtClean="0"/>
              <a:t>?</a:t>
            </a:r>
            <a:endParaRPr lang="tr-TR" sz="1200" dirty="0" smtClean="0"/>
          </a:p>
          <a:p>
            <a:r>
              <a:rPr lang="tr-TR" sz="1200" b="1" dirty="0" smtClean="0">
                <a:latin typeface="Century" panose="02040604050505020304" pitchFamily="18" charset="0"/>
              </a:rPr>
              <a:t>2)   </a:t>
            </a:r>
            <a:r>
              <a:rPr lang="tr-TR" sz="1200" dirty="0" err="1" smtClean="0"/>
              <a:t>There</a:t>
            </a:r>
            <a:r>
              <a:rPr lang="tr-TR" sz="1200" dirty="0" smtClean="0"/>
              <a:t> </a:t>
            </a:r>
            <a:r>
              <a:rPr lang="tr-TR" sz="1200" dirty="0" err="1" smtClean="0"/>
              <a:t>are</a:t>
            </a:r>
            <a:r>
              <a:rPr lang="tr-TR" sz="1200" dirty="0" smtClean="0"/>
              <a:t> </a:t>
            </a:r>
            <a:r>
              <a:rPr lang="tr-TR" sz="1200" b="1" dirty="0" err="1" smtClean="0"/>
              <a:t>some</a:t>
            </a:r>
            <a:r>
              <a:rPr lang="tr-TR" sz="1200" b="1" dirty="0" smtClean="0"/>
              <a:t> / a </a:t>
            </a:r>
            <a:r>
              <a:rPr lang="tr-TR" sz="1200" dirty="0" err="1" smtClean="0"/>
              <a:t>tomatoes</a:t>
            </a:r>
            <a:r>
              <a:rPr lang="tr-TR" sz="1200" dirty="0" smtClean="0"/>
              <a:t> in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fridge</a:t>
            </a:r>
            <a:r>
              <a:rPr lang="tr-TR" sz="1200" dirty="0" smtClean="0"/>
              <a:t>.</a:t>
            </a:r>
            <a:endParaRPr lang="tr-TR" sz="1200" dirty="0" smtClean="0"/>
          </a:p>
          <a:p>
            <a:r>
              <a:rPr lang="tr-TR" sz="1200" b="1" dirty="0" smtClean="0">
                <a:latin typeface="Century" panose="02040604050505020304" pitchFamily="18" charset="0"/>
              </a:rPr>
              <a:t>3)   </a:t>
            </a:r>
            <a:r>
              <a:rPr lang="tr-TR" sz="1200" dirty="0" smtClean="0"/>
              <a:t>I </a:t>
            </a:r>
            <a:r>
              <a:rPr lang="tr-TR" sz="1200" dirty="0" err="1" smtClean="0"/>
              <a:t>don’t</a:t>
            </a:r>
            <a:r>
              <a:rPr lang="tr-TR" sz="1200" dirty="0" smtClean="0"/>
              <a:t> </a:t>
            </a:r>
            <a:r>
              <a:rPr lang="tr-TR" sz="1200" dirty="0" err="1" smtClean="0"/>
              <a:t>have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some</a:t>
            </a:r>
            <a:r>
              <a:rPr lang="tr-TR" sz="1200" b="1" dirty="0" smtClean="0"/>
              <a:t> / </a:t>
            </a:r>
            <a:r>
              <a:rPr lang="tr-TR" sz="1200" b="1" dirty="0" err="1" smtClean="0"/>
              <a:t>any</a:t>
            </a:r>
            <a:r>
              <a:rPr lang="tr-TR" sz="1200" b="1" dirty="0" smtClean="0"/>
              <a:t> </a:t>
            </a:r>
            <a:r>
              <a:rPr lang="tr-TR" sz="1200" dirty="0" err="1" smtClean="0"/>
              <a:t>candles</a:t>
            </a:r>
            <a:r>
              <a:rPr lang="tr-TR" sz="1200" dirty="0" smtClean="0"/>
              <a:t> </a:t>
            </a:r>
            <a:r>
              <a:rPr lang="tr-TR" sz="1200" dirty="0" err="1" smtClean="0"/>
              <a:t>for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party</a:t>
            </a:r>
            <a:r>
              <a:rPr lang="tr-TR" sz="1200" dirty="0" smtClean="0"/>
              <a:t>.</a:t>
            </a:r>
            <a:endParaRPr lang="tr-TR" sz="1200" dirty="0" smtClean="0"/>
          </a:p>
          <a:p>
            <a:r>
              <a:rPr lang="tr-TR" sz="1200" b="1" dirty="0" smtClean="0">
                <a:latin typeface="Century" panose="02040604050505020304" pitchFamily="18" charset="0"/>
              </a:rPr>
              <a:t>4)   </a:t>
            </a:r>
            <a:r>
              <a:rPr lang="tr-TR" sz="1200" dirty="0" err="1" smtClean="0"/>
              <a:t>Ann</a:t>
            </a:r>
            <a:r>
              <a:rPr lang="tr-TR" sz="1200" dirty="0" smtClean="0"/>
              <a:t> has </a:t>
            </a:r>
            <a:r>
              <a:rPr lang="tr-TR" sz="1200" dirty="0" err="1" smtClean="0"/>
              <a:t>got</a:t>
            </a:r>
            <a:r>
              <a:rPr lang="tr-TR" sz="1200" dirty="0" smtClean="0"/>
              <a:t> </a:t>
            </a:r>
            <a:r>
              <a:rPr lang="tr-TR" sz="1200" b="1" dirty="0" smtClean="0"/>
              <a:t>a </a:t>
            </a:r>
            <a:r>
              <a:rPr lang="tr-TR" sz="1200" b="1" dirty="0" err="1" smtClean="0"/>
              <a:t>few</a:t>
            </a:r>
            <a:r>
              <a:rPr lang="tr-TR" sz="1200" b="1" dirty="0" smtClean="0"/>
              <a:t> / a </a:t>
            </a:r>
            <a:r>
              <a:rPr lang="tr-TR" sz="1200" b="1" dirty="0" err="1" smtClean="0"/>
              <a:t>little</a:t>
            </a:r>
            <a:r>
              <a:rPr lang="tr-TR" sz="1200" b="1" dirty="0" smtClean="0"/>
              <a:t> </a:t>
            </a:r>
            <a:r>
              <a:rPr lang="tr-TR" sz="1200" dirty="0" smtClean="0"/>
              <a:t>time </a:t>
            </a:r>
            <a:r>
              <a:rPr lang="tr-TR" sz="1200" dirty="0" err="1" smtClean="0"/>
              <a:t>left</a:t>
            </a:r>
            <a:r>
              <a:rPr lang="tr-TR" sz="1200" dirty="0" smtClean="0"/>
              <a:t>.</a:t>
            </a:r>
            <a:endParaRPr lang="tr-TR" sz="1200" dirty="0" smtClean="0"/>
          </a:p>
          <a:p>
            <a:r>
              <a:rPr lang="tr-TR" sz="1200" b="1" dirty="0" smtClean="0">
                <a:latin typeface="Century" panose="02040604050505020304" pitchFamily="18" charset="0"/>
              </a:rPr>
              <a:t>5</a:t>
            </a:r>
            <a:r>
              <a:rPr lang="tr-TR" sz="1200" b="1" dirty="0" smtClean="0">
                <a:latin typeface="Century" panose="02040604050505020304" pitchFamily="18" charset="0"/>
              </a:rPr>
              <a:t>)   </a:t>
            </a:r>
            <a:r>
              <a:rPr lang="tr-TR" sz="1200" b="1" dirty="0" smtClean="0"/>
              <a:t>How </a:t>
            </a:r>
            <a:r>
              <a:rPr lang="tr-TR" sz="1200" b="1" dirty="0" err="1" smtClean="0"/>
              <a:t>much</a:t>
            </a:r>
            <a:r>
              <a:rPr lang="tr-TR" sz="1200" b="1" dirty="0" smtClean="0"/>
              <a:t> / How </a:t>
            </a:r>
            <a:r>
              <a:rPr lang="tr-TR" sz="1200" b="1" dirty="0" err="1" smtClean="0"/>
              <a:t>many</a:t>
            </a:r>
            <a:r>
              <a:rPr lang="tr-TR" sz="1200" b="1" dirty="0" smtClean="0"/>
              <a:t> </a:t>
            </a:r>
            <a:r>
              <a:rPr lang="tr-TR" sz="1200" dirty="0" err="1" smtClean="0"/>
              <a:t>milk</a:t>
            </a:r>
            <a:r>
              <a:rPr lang="tr-TR" sz="1200" dirty="0" smtClean="0"/>
              <a:t> do </a:t>
            </a:r>
            <a:r>
              <a:rPr lang="tr-TR" sz="1200" dirty="0" err="1" smtClean="0"/>
              <a:t>you</a:t>
            </a:r>
            <a:r>
              <a:rPr lang="tr-TR" sz="1200" dirty="0" smtClean="0"/>
              <a:t> </a:t>
            </a:r>
            <a:r>
              <a:rPr lang="tr-TR" sz="1200" dirty="0" err="1" smtClean="0"/>
              <a:t>need</a:t>
            </a:r>
            <a:r>
              <a:rPr lang="tr-TR" sz="1200" dirty="0" smtClean="0"/>
              <a:t> </a:t>
            </a:r>
            <a:r>
              <a:rPr lang="tr-TR" sz="1200" dirty="0" err="1" smtClean="0"/>
              <a:t>for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cake</a:t>
            </a:r>
            <a:r>
              <a:rPr lang="tr-TR" sz="1200" dirty="0" smtClean="0"/>
              <a:t>?</a:t>
            </a:r>
          </a:p>
          <a:p>
            <a:r>
              <a:rPr lang="tr-TR" sz="1200" b="1" dirty="0" smtClean="0">
                <a:latin typeface="Century" panose="02040604050505020304" pitchFamily="18" charset="0"/>
              </a:rPr>
              <a:t>6)   </a:t>
            </a:r>
            <a:r>
              <a:rPr lang="tr-TR" sz="1200" b="1" dirty="0" smtClean="0"/>
              <a:t>A lot of / </a:t>
            </a:r>
            <a:r>
              <a:rPr lang="tr-TR" sz="1200" b="1" dirty="0" err="1" smtClean="0"/>
              <a:t>any</a:t>
            </a:r>
            <a:r>
              <a:rPr lang="tr-TR" sz="1200" b="1" dirty="0" smtClean="0"/>
              <a:t> </a:t>
            </a:r>
            <a:r>
              <a:rPr lang="tr-TR" sz="1200" dirty="0" err="1" smtClean="0"/>
              <a:t>beverages</a:t>
            </a:r>
            <a:r>
              <a:rPr lang="tr-TR" sz="1200" dirty="0" smtClean="0"/>
              <a:t> </a:t>
            </a:r>
            <a:r>
              <a:rPr lang="tr-TR" sz="1200" dirty="0" err="1" smtClean="0"/>
              <a:t>are</a:t>
            </a:r>
            <a:r>
              <a:rPr lang="tr-TR" sz="1200" dirty="0" smtClean="0"/>
              <a:t> on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table</a:t>
            </a:r>
            <a:r>
              <a:rPr lang="tr-TR" sz="1200" dirty="0" smtClean="0"/>
              <a:t>.</a:t>
            </a:r>
          </a:p>
          <a:p>
            <a:r>
              <a:rPr lang="tr-TR" sz="1200" b="1" dirty="0" smtClean="0">
                <a:latin typeface="Century" panose="02040604050505020304" pitchFamily="18" charset="0"/>
              </a:rPr>
              <a:t>7)   </a:t>
            </a:r>
            <a:r>
              <a:rPr lang="tr-TR" sz="1200" dirty="0" smtClean="0"/>
              <a:t>I </a:t>
            </a:r>
            <a:r>
              <a:rPr lang="tr-TR" sz="1200" dirty="0" err="1" smtClean="0"/>
              <a:t>prefer</a:t>
            </a:r>
            <a:r>
              <a:rPr lang="tr-TR" sz="1200" dirty="0" smtClean="0"/>
              <a:t> </a:t>
            </a:r>
            <a:r>
              <a:rPr lang="tr-TR" sz="1200" b="1" dirty="0" smtClean="0"/>
              <a:t>a / a </a:t>
            </a:r>
            <a:r>
              <a:rPr lang="tr-TR" sz="1200" b="1" dirty="0" err="1" smtClean="0"/>
              <a:t>little</a:t>
            </a:r>
            <a:r>
              <a:rPr lang="tr-TR" sz="1200" b="1" dirty="0" smtClean="0"/>
              <a:t> </a:t>
            </a:r>
            <a:r>
              <a:rPr lang="tr-TR" sz="1200" dirty="0" err="1" smtClean="0"/>
              <a:t>sugar</a:t>
            </a:r>
            <a:r>
              <a:rPr lang="tr-TR" sz="1200" dirty="0" smtClean="0"/>
              <a:t> in </a:t>
            </a:r>
            <a:r>
              <a:rPr lang="tr-TR" sz="1200" dirty="0" err="1" smtClean="0"/>
              <a:t>my</a:t>
            </a:r>
            <a:r>
              <a:rPr lang="tr-TR" sz="1200" dirty="0" smtClean="0"/>
              <a:t> </a:t>
            </a:r>
            <a:r>
              <a:rPr lang="tr-TR" sz="1200" dirty="0" err="1" smtClean="0"/>
              <a:t>tea</a:t>
            </a:r>
            <a:r>
              <a:rPr lang="tr-TR" sz="1200" dirty="0" smtClean="0"/>
              <a:t>.</a:t>
            </a:r>
          </a:p>
          <a:p>
            <a:r>
              <a:rPr lang="tr-TR" sz="1200" b="1" dirty="0" smtClean="0">
                <a:latin typeface="Century" panose="02040604050505020304" pitchFamily="18" charset="0"/>
              </a:rPr>
              <a:t>8)   </a:t>
            </a:r>
            <a:r>
              <a:rPr lang="tr-TR" sz="1200" dirty="0" err="1" smtClean="0"/>
              <a:t>Are</a:t>
            </a:r>
            <a:r>
              <a:rPr lang="tr-TR" sz="1200" dirty="0" smtClean="0"/>
              <a:t> </a:t>
            </a:r>
            <a:r>
              <a:rPr lang="tr-TR" sz="1200" dirty="0" err="1" smtClean="0"/>
              <a:t>there</a:t>
            </a:r>
            <a:r>
              <a:rPr lang="tr-TR" sz="1200" dirty="0" smtClean="0"/>
              <a:t> </a:t>
            </a:r>
            <a:r>
              <a:rPr lang="tr-TR" sz="1200" b="1" dirty="0" err="1" smtClean="0"/>
              <a:t>any</a:t>
            </a:r>
            <a:r>
              <a:rPr lang="tr-TR" sz="1200" b="1" dirty="0" smtClean="0"/>
              <a:t> / </a:t>
            </a:r>
            <a:r>
              <a:rPr lang="tr-TR" sz="1200" b="1" dirty="0" err="1" smtClean="0"/>
              <a:t>some</a:t>
            </a:r>
            <a:r>
              <a:rPr lang="tr-TR" sz="1200" b="1" dirty="0" smtClean="0"/>
              <a:t> </a:t>
            </a:r>
            <a:r>
              <a:rPr lang="tr-TR" sz="1200" dirty="0" err="1" smtClean="0"/>
              <a:t>snacks</a:t>
            </a:r>
            <a:r>
              <a:rPr lang="tr-TR" sz="1200" dirty="0" smtClean="0"/>
              <a:t> in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kitchen</a:t>
            </a:r>
            <a:r>
              <a:rPr lang="tr-TR" sz="1200" dirty="0" smtClean="0"/>
              <a:t>?</a:t>
            </a:r>
          </a:p>
          <a:p>
            <a:r>
              <a:rPr lang="tr-TR" sz="1200" b="1" dirty="0" smtClean="0">
                <a:latin typeface="Century" panose="02040604050505020304" pitchFamily="18" charset="0"/>
              </a:rPr>
              <a:t>9)   </a:t>
            </a:r>
            <a:r>
              <a:rPr lang="tr-TR" sz="1200" dirty="0" err="1" smtClean="0"/>
              <a:t>Let’s</a:t>
            </a:r>
            <a:r>
              <a:rPr lang="tr-TR" sz="1200" dirty="0" smtClean="0"/>
              <a:t> buy </a:t>
            </a:r>
            <a:r>
              <a:rPr lang="tr-TR" sz="1200" b="1" dirty="0" smtClean="0"/>
              <a:t>a </a:t>
            </a:r>
            <a:r>
              <a:rPr lang="tr-TR" sz="1200" b="1" dirty="0" err="1" smtClean="0"/>
              <a:t>few</a:t>
            </a:r>
            <a:r>
              <a:rPr lang="tr-TR" sz="1200" b="1" dirty="0" smtClean="0"/>
              <a:t> / a </a:t>
            </a:r>
            <a:r>
              <a:rPr lang="tr-TR" sz="1200" b="1" dirty="0" err="1" smtClean="0"/>
              <a:t>little</a:t>
            </a:r>
            <a:r>
              <a:rPr lang="tr-TR" sz="1200" b="1" dirty="0" smtClean="0"/>
              <a:t> </a:t>
            </a:r>
            <a:r>
              <a:rPr lang="tr-TR" sz="1200" dirty="0" err="1" smtClean="0"/>
              <a:t>hamburgers</a:t>
            </a:r>
            <a:r>
              <a:rPr lang="tr-TR" sz="1200" dirty="0" smtClean="0"/>
              <a:t>.</a:t>
            </a:r>
          </a:p>
          <a:p>
            <a:r>
              <a:rPr lang="tr-TR" sz="1200" b="1" dirty="0" smtClean="0">
                <a:latin typeface="Century" panose="02040604050505020304" pitchFamily="18" charset="0"/>
              </a:rPr>
              <a:t>10) </a:t>
            </a:r>
            <a:r>
              <a:rPr lang="tr-TR" sz="1200" b="1" dirty="0" smtClean="0"/>
              <a:t>How </a:t>
            </a:r>
            <a:r>
              <a:rPr lang="tr-TR" sz="1200" b="1" dirty="0" err="1" smtClean="0"/>
              <a:t>much</a:t>
            </a:r>
            <a:r>
              <a:rPr lang="tr-TR" sz="1200" b="1" dirty="0" smtClean="0"/>
              <a:t> / How </a:t>
            </a:r>
            <a:r>
              <a:rPr lang="tr-TR" sz="1200" b="1" dirty="0" err="1" smtClean="0"/>
              <a:t>many</a:t>
            </a:r>
            <a:r>
              <a:rPr lang="tr-TR" sz="1200" b="1" dirty="0" smtClean="0"/>
              <a:t> </a:t>
            </a:r>
            <a:r>
              <a:rPr lang="tr-TR" sz="1200" dirty="0" err="1" smtClean="0"/>
              <a:t>bread</a:t>
            </a:r>
            <a:r>
              <a:rPr lang="tr-TR" sz="1200" dirty="0" smtClean="0"/>
              <a:t> </a:t>
            </a:r>
            <a:r>
              <a:rPr lang="tr-TR" sz="1200" dirty="0" err="1" smtClean="0"/>
              <a:t>will</a:t>
            </a:r>
            <a:r>
              <a:rPr lang="tr-TR" sz="1200" dirty="0" smtClean="0"/>
              <a:t> </a:t>
            </a:r>
            <a:r>
              <a:rPr lang="tr-TR" sz="1200" dirty="0" err="1" smtClean="0"/>
              <a:t>you</a:t>
            </a:r>
            <a:r>
              <a:rPr lang="tr-TR" sz="1200" dirty="0" smtClean="0"/>
              <a:t> buy </a:t>
            </a:r>
            <a:r>
              <a:rPr lang="tr-TR" sz="1200" dirty="0" err="1" smtClean="0"/>
              <a:t>for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dinner</a:t>
            </a:r>
            <a:r>
              <a:rPr lang="tr-TR" sz="1200" dirty="0" smtClean="0"/>
              <a:t>?</a:t>
            </a:r>
            <a:endParaRPr lang="tr-TR" sz="1200" dirty="0"/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35394"/>
          <a:stretch/>
        </p:blipFill>
        <p:spPr>
          <a:xfrm>
            <a:off x="393635" y="7339495"/>
            <a:ext cx="955791" cy="859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Resim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50263" r="58994"/>
          <a:stretch/>
        </p:blipFill>
        <p:spPr>
          <a:xfrm>
            <a:off x="3975980" y="7329798"/>
            <a:ext cx="955792" cy="864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Resim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3" t="7041" b="55217"/>
          <a:stretch/>
        </p:blipFill>
        <p:spPr>
          <a:xfrm>
            <a:off x="2750482" y="7323432"/>
            <a:ext cx="955792" cy="894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Resim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5" t="4970" r="43171" b="46471"/>
          <a:stretch/>
        </p:blipFill>
        <p:spPr>
          <a:xfrm>
            <a:off x="5196716" y="7329799"/>
            <a:ext cx="955792" cy="864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Metin kutusu 32"/>
          <p:cNvSpPr txBox="1"/>
          <p:nvPr/>
        </p:nvSpPr>
        <p:spPr>
          <a:xfrm>
            <a:off x="1886424" y="6531436"/>
            <a:ext cx="3144975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b="1" dirty="0" err="1"/>
              <a:t>b</a:t>
            </a:r>
            <a:r>
              <a:rPr lang="tr-TR" sz="1200" b="1" dirty="0" err="1" smtClean="0"/>
              <a:t>ald</a:t>
            </a:r>
            <a:r>
              <a:rPr lang="tr-TR" sz="1200" b="1" dirty="0" smtClean="0"/>
              <a:t>  –  net  –  </a:t>
            </a:r>
            <a:r>
              <a:rPr lang="tr-TR" sz="1200" b="1" dirty="0" err="1" smtClean="0"/>
              <a:t>blond</a:t>
            </a:r>
            <a:r>
              <a:rPr lang="tr-TR" sz="1200" b="1" dirty="0" smtClean="0"/>
              <a:t>  –  </a:t>
            </a:r>
            <a:r>
              <a:rPr lang="tr-TR" sz="1200" b="1" dirty="0" err="1" smtClean="0"/>
              <a:t>equipment</a:t>
            </a:r>
            <a:r>
              <a:rPr lang="tr-TR" sz="1200" b="1" dirty="0" smtClean="0"/>
              <a:t>  -  </a:t>
            </a:r>
            <a:r>
              <a:rPr lang="tr-TR" sz="1200" b="1" dirty="0" err="1" smtClean="0"/>
              <a:t>medal</a:t>
            </a:r>
            <a:endParaRPr lang="tr-TR" sz="1200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375879" y="8368129"/>
            <a:ext cx="9557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1200" dirty="0"/>
          </a:p>
        </p:txBody>
      </p:sp>
      <p:sp>
        <p:nvSpPr>
          <p:cNvPr id="54" name="Metin kutusu 53"/>
          <p:cNvSpPr txBox="1"/>
          <p:nvPr/>
        </p:nvSpPr>
        <p:spPr>
          <a:xfrm>
            <a:off x="1504823" y="8378481"/>
            <a:ext cx="9557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1200" dirty="0"/>
          </a:p>
        </p:txBody>
      </p:sp>
      <p:sp>
        <p:nvSpPr>
          <p:cNvPr id="56" name="Metin kutusu 55"/>
          <p:cNvSpPr txBox="1"/>
          <p:nvPr/>
        </p:nvSpPr>
        <p:spPr>
          <a:xfrm>
            <a:off x="2721067" y="8369603"/>
            <a:ext cx="9557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1200" dirty="0"/>
          </a:p>
        </p:txBody>
      </p:sp>
      <p:sp>
        <p:nvSpPr>
          <p:cNvPr id="57" name="Metin kutusu 56"/>
          <p:cNvSpPr txBox="1"/>
          <p:nvPr/>
        </p:nvSpPr>
        <p:spPr>
          <a:xfrm>
            <a:off x="3981707" y="8360725"/>
            <a:ext cx="9557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1200" dirty="0"/>
          </a:p>
        </p:txBody>
      </p:sp>
      <p:sp>
        <p:nvSpPr>
          <p:cNvPr id="58" name="Metin kutusu 57"/>
          <p:cNvSpPr txBox="1"/>
          <p:nvPr/>
        </p:nvSpPr>
        <p:spPr>
          <a:xfrm>
            <a:off x="5180198" y="8369610"/>
            <a:ext cx="9557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1200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393635" y="9802469"/>
            <a:ext cx="593480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tr-TR" sz="1200" dirty="0" err="1" smtClean="0"/>
              <a:t>What</a:t>
            </a:r>
            <a:r>
              <a:rPr lang="tr-TR" sz="1200" dirty="0" smtClean="0"/>
              <a:t> do </a:t>
            </a:r>
            <a:r>
              <a:rPr lang="tr-TR" sz="1200" dirty="0" err="1" smtClean="0"/>
              <a:t>you</a:t>
            </a:r>
            <a:r>
              <a:rPr lang="tr-TR" sz="1200" dirty="0" smtClean="0"/>
              <a:t> </a:t>
            </a:r>
            <a:r>
              <a:rPr lang="tr-TR" sz="1200" dirty="0" err="1" smtClean="0"/>
              <a:t>think</a:t>
            </a:r>
            <a:r>
              <a:rPr lang="tr-TR" sz="1200" dirty="0" smtClean="0"/>
              <a:t> </a:t>
            </a:r>
            <a:r>
              <a:rPr lang="tr-TR" sz="1200" dirty="0" err="1" smtClean="0"/>
              <a:t>about</a:t>
            </a:r>
            <a:r>
              <a:rPr lang="tr-TR" sz="1200" dirty="0" smtClean="0"/>
              <a:t> </a:t>
            </a:r>
            <a:r>
              <a:rPr lang="tr-TR" sz="1200" dirty="0" err="1" smtClean="0"/>
              <a:t>cartoons</a:t>
            </a:r>
            <a:r>
              <a:rPr lang="tr-TR" sz="1200" dirty="0" smtClean="0"/>
              <a:t>?</a:t>
            </a:r>
            <a:r>
              <a:rPr lang="tr-TR" sz="1200" dirty="0" smtClean="0"/>
              <a:t>		</a:t>
            </a:r>
            <a:r>
              <a:rPr lang="tr-TR" sz="1200" dirty="0" smtClean="0"/>
              <a:t>A</a:t>
            </a:r>
            <a:r>
              <a:rPr lang="tr-TR" sz="1200" dirty="0" smtClean="0"/>
              <a:t>) </a:t>
            </a:r>
            <a:r>
              <a:rPr lang="tr-TR" sz="1200" dirty="0" smtClean="0"/>
              <a:t>No, I </a:t>
            </a:r>
            <a:r>
              <a:rPr lang="tr-TR" sz="1200" dirty="0" err="1" smtClean="0"/>
              <a:t>won’t</a:t>
            </a:r>
            <a:r>
              <a:rPr lang="tr-TR" sz="1200" dirty="0" smtClean="0"/>
              <a:t>. </a:t>
            </a:r>
            <a:endParaRPr lang="tr-TR" sz="1200" dirty="0" smtClean="0"/>
          </a:p>
          <a:p>
            <a:pPr marL="228600" indent="-228600">
              <a:buAutoNum type="arabicParenR"/>
            </a:pPr>
            <a:endParaRPr lang="tr-TR" sz="1200" dirty="0"/>
          </a:p>
          <a:p>
            <a:pPr marL="228600" indent="-228600">
              <a:buAutoNum type="arabicParenR"/>
            </a:pPr>
            <a:r>
              <a:rPr lang="tr-TR" sz="1200" dirty="0" err="1" smtClean="0"/>
              <a:t>Would</a:t>
            </a:r>
            <a:r>
              <a:rPr lang="tr-TR" sz="1200" dirty="0" smtClean="0"/>
              <a:t> </a:t>
            </a:r>
            <a:r>
              <a:rPr lang="tr-TR" sz="1200" dirty="0" err="1" smtClean="0"/>
              <a:t>you</a:t>
            </a:r>
            <a:r>
              <a:rPr lang="tr-TR" sz="1200" dirty="0" smtClean="0"/>
              <a:t> </a:t>
            </a:r>
            <a:r>
              <a:rPr lang="tr-TR" sz="1200" dirty="0" err="1" smtClean="0"/>
              <a:t>like</a:t>
            </a:r>
            <a:r>
              <a:rPr lang="tr-TR" sz="1200" dirty="0" smtClean="0"/>
              <a:t> pizza?</a:t>
            </a:r>
            <a:r>
              <a:rPr lang="tr-TR" sz="1200" dirty="0" smtClean="0"/>
              <a:t>				</a:t>
            </a:r>
            <a:r>
              <a:rPr lang="tr-TR" sz="1200" dirty="0" smtClean="0"/>
              <a:t>B</a:t>
            </a:r>
            <a:r>
              <a:rPr lang="tr-TR" sz="1200" dirty="0" smtClean="0"/>
              <a:t>) </a:t>
            </a:r>
            <a:r>
              <a:rPr lang="tr-TR" sz="1200" dirty="0" smtClean="0"/>
              <a:t>I </a:t>
            </a:r>
            <a:r>
              <a:rPr lang="tr-TR" sz="1200" dirty="0" err="1" smtClean="0"/>
              <a:t>think</a:t>
            </a:r>
            <a:r>
              <a:rPr lang="tr-TR" sz="1200" dirty="0" smtClean="0"/>
              <a:t> </a:t>
            </a:r>
            <a:r>
              <a:rPr lang="tr-TR" sz="1200" dirty="0" err="1" smtClean="0"/>
              <a:t>there</a:t>
            </a:r>
            <a:r>
              <a:rPr lang="tr-TR" sz="1200" dirty="0" smtClean="0"/>
              <a:t> is </a:t>
            </a:r>
            <a:r>
              <a:rPr lang="tr-TR" sz="1200" dirty="0" err="1" smtClean="0"/>
              <a:t>some</a:t>
            </a:r>
            <a:r>
              <a:rPr lang="tr-TR" sz="1200" dirty="0" smtClean="0"/>
              <a:t> in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cupboard</a:t>
            </a:r>
            <a:r>
              <a:rPr lang="tr-TR" sz="1200" dirty="0" smtClean="0"/>
              <a:t>.</a:t>
            </a:r>
            <a:endParaRPr lang="tr-TR" sz="1200" dirty="0" smtClean="0"/>
          </a:p>
          <a:p>
            <a:pPr marL="228600" indent="-228600">
              <a:buAutoNum type="arabicParenR"/>
            </a:pPr>
            <a:endParaRPr lang="tr-TR" sz="1200" dirty="0"/>
          </a:p>
          <a:p>
            <a:pPr marL="228600" indent="-228600">
              <a:buAutoNum type="arabicParenR"/>
            </a:pPr>
            <a:r>
              <a:rPr lang="tr-TR" sz="1200" dirty="0" smtClean="0"/>
              <a:t>Is </a:t>
            </a:r>
            <a:r>
              <a:rPr lang="tr-TR" sz="1200" dirty="0" err="1" smtClean="0"/>
              <a:t>there</a:t>
            </a:r>
            <a:r>
              <a:rPr lang="tr-TR" sz="1200" dirty="0" smtClean="0"/>
              <a:t> </a:t>
            </a:r>
            <a:r>
              <a:rPr lang="tr-TR" sz="1200" dirty="0" err="1" smtClean="0"/>
              <a:t>any</a:t>
            </a:r>
            <a:r>
              <a:rPr lang="tr-TR" sz="1200" dirty="0" smtClean="0"/>
              <a:t> </a:t>
            </a:r>
            <a:r>
              <a:rPr lang="tr-TR" sz="1200" dirty="0" err="1" smtClean="0"/>
              <a:t>sugar</a:t>
            </a:r>
            <a:r>
              <a:rPr lang="tr-TR" sz="1200" dirty="0" smtClean="0"/>
              <a:t>?</a:t>
            </a:r>
            <a:r>
              <a:rPr lang="tr-TR" sz="1200" dirty="0" smtClean="0"/>
              <a:t>				</a:t>
            </a:r>
            <a:r>
              <a:rPr lang="tr-TR" sz="1200" dirty="0" smtClean="0"/>
              <a:t>C) I </a:t>
            </a:r>
            <a:r>
              <a:rPr lang="tr-TR" sz="1200" dirty="0" err="1" smtClean="0"/>
              <a:t>think</a:t>
            </a:r>
            <a:r>
              <a:rPr lang="tr-TR" sz="1200" dirty="0" smtClean="0"/>
              <a:t> </a:t>
            </a:r>
            <a:r>
              <a:rPr lang="tr-TR" sz="1200" dirty="0" err="1" smtClean="0"/>
              <a:t>they</a:t>
            </a:r>
            <a:r>
              <a:rPr lang="tr-TR" sz="1200" dirty="0" smtClean="0"/>
              <a:t> </a:t>
            </a:r>
            <a:r>
              <a:rPr lang="tr-TR" sz="1200" dirty="0" err="1" smtClean="0"/>
              <a:t>are</a:t>
            </a:r>
            <a:r>
              <a:rPr lang="tr-TR" sz="1200" dirty="0" smtClean="0"/>
              <a:t> </a:t>
            </a:r>
            <a:r>
              <a:rPr lang="tr-TR" sz="1200" dirty="0" err="1" smtClean="0"/>
              <a:t>nonsense</a:t>
            </a:r>
            <a:r>
              <a:rPr lang="tr-TR" sz="1200" dirty="0" smtClean="0"/>
              <a:t>.</a:t>
            </a:r>
            <a:endParaRPr lang="tr-TR" sz="1200" dirty="0" smtClean="0"/>
          </a:p>
          <a:p>
            <a:pPr marL="228600" indent="-228600">
              <a:buAutoNum type="arabicParenR"/>
            </a:pPr>
            <a:endParaRPr lang="tr-TR" sz="1200" dirty="0"/>
          </a:p>
          <a:p>
            <a:pPr marL="228600" indent="-228600">
              <a:buAutoNum type="arabicParenR"/>
            </a:pPr>
            <a:r>
              <a:rPr lang="tr-TR" sz="1200" dirty="0" err="1" smtClean="0"/>
              <a:t>What</a:t>
            </a:r>
            <a:r>
              <a:rPr lang="tr-TR" sz="1200" dirty="0" smtClean="0"/>
              <a:t> </a:t>
            </a:r>
            <a:r>
              <a:rPr lang="tr-TR" sz="1200" dirty="0" err="1" smtClean="0"/>
              <a:t>about</a:t>
            </a:r>
            <a:r>
              <a:rPr lang="tr-TR" sz="1200" dirty="0" smtClean="0"/>
              <a:t> </a:t>
            </a:r>
            <a:r>
              <a:rPr lang="tr-TR" sz="1200" dirty="0" err="1" smtClean="0"/>
              <a:t>going</a:t>
            </a:r>
            <a:r>
              <a:rPr lang="tr-TR" sz="1200" dirty="0" smtClean="0"/>
              <a:t> </a:t>
            </a:r>
            <a:r>
              <a:rPr lang="tr-TR" sz="1200" dirty="0" err="1" smtClean="0"/>
              <a:t>to</a:t>
            </a:r>
            <a:r>
              <a:rPr lang="tr-TR" sz="1200" dirty="0" smtClean="0"/>
              <a:t> </a:t>
            </a:r>
            <a:r>
              <a:rPr lang="tr-TR" sz="1200" dirty="0" err="1" smtClean="0"/>
              <a:t>cinema</a:t>
            </a:r>
            <a:r>
              <a:rPr lang="tr-TR" sz="1200" dirty="0" smtClean="0"/>
              <a:t>?</a:t>
            </a:r>
            <a:r>
              <a:rPr lang="tr-TR" sz="1200" dirty="0" smtClean="0"/>
              <a:t>			</a:t>
            </a:r>
            <a:r>
              <a:rPr lang="tr-TR" sz="1200" dirty="0" smtClean="0"/>
              <a:t>D) </a:t>
            </a:r>
            <a:r>
              <a:rPr lang="tr-TR" sz="1200" dirty="0" err="1" smtClean="0"/>
              <a:t>It’s</a:t>
            </a:r>
            <a:r>
              <a:rPr lang="tr-TR" sz="1200" dirty="0" smtClean="0"/>
              <a:t> a </a:t>
            </a:r>
            <a:r>
              <a:rPr lang="tr-TR" sz="1200" dirty="0" err="1" smtClean="0"/>
              <a:t>bad</a:t>
            </a:r>
            <a:r>
              <a:rPr lang="tr-TR" sz="1200" dirty="0" smtClean="0"/>
              <a:t> idea. I’m </a:t>
            </a:r>
            <a:r>
              <a:rPr lang="tr-TR" sz="1200" dirty="0" err="1" smtClean="0"/>
              <a:t>full</a:t>
            </a:r>
            <a:r>
              <a:rPr lang="tr-TR" sz="1200" dirty="0" smtClean="0"/>
              <a:t>.</a:t>
            </a:r>
            <a:endParaRPr lang="tr-TR" sz="1200" dirty="0" smtClean="0"/>
          </a:p>
          <a:p>
            <a:pPr marL="228600" indent="-228600">
              <a:buAutoNum type="arabicParenR"/>
            </a:pPr>
            <a:endParaRPr lang="tr-TR" sz="1200" dirty="0"/>
          </a:p>
          <a:p>
            <a:pPr marL="228600" indent="-228600">
              <a:buAutoNum type="arabicParenR"/>
            </a:pPr>
            <a:r>
              <a:rPr lang="tr-TR" sz="1200" dirty="0" err="1" smtClean="0"/>
              <a:t>Will</a:t>
            </a:r>
            <a:r>
              <a:rPr lang="tr-TR" sz="1200" dirty="0" smtClean="0"/>
              <a:t> </a:t>
            </a:r>
            <a:r>
              <a:rPr lang="tr-TR" sz="1200" dirty="0" err="1" smtClean="0"/>
              <a:t>you</a:t>
            </a:r>
            <a:r>
              <a:rPr lang="tr-TR" sz="1200" dirty="0" smtClean="0"/>
              <a:t> </a:t>
            </a:r>
            <a:r>
              <a:rPr lang="tr-TR" sz="1200" dirty="0" err="1" smtClean="0"/>
              <a:t>come</a:t>
            </a:r>
            <a:r>
              <a:rPr lang="tr-TR" sz="1200" dirty="0" smtClean="0"/>
              <a:t> </a:t>
            </a:r>
            <a:r>
              <a:rPr lang="tr-TR" sz="1200" dirty="0" err="1" smtClean="0"/>
              <a:t>with</a:t>
            </a:r>
            <a:r>
              <a:rPr lang="tr-TR" sz="1200" dirty="0" smtClean="0"/>
              <a:t> me?</a:t>
            </a:r>
            <a:r>
              <a:rPr lang="tr-TR" sz="1200" dirty="0" smtClean="0"/>
              <a:t>				E) </a:t>
            </a:r>
            <a:r>
              <a:rPr lang="tr-TR" sz="1200" dirty="0" smtClean="0"/>
              <a:t>Great! I </a:t>
            </a:r>
            <a:r>
              <a:rPr lang="tr-TR" sz="1200" dirty="0" err="1" smtClean="0"/>
              <a:t>like</a:t>
            </a:r>
            <a:r>
              <a:rPr lang="tr-TR" sz="1200" dirty="0" smtClean="0"/>
              <a:t> </a:t>
            </a:r>
            <a:r>
              <a:rPr lang="tr-TR" sz="1200" dirty="0" err="1" smtClean="0"/>
              <a:t>watching</a:t>
            </a:r>
            <a:r>
              <a:rPr lang="tr-TR" sz="1200" dirty="0" smtClean="0"/>
              <a:t> </a:t>
            </a:r>
            <a:r>
              <a:rPr lang="tr-TR" sz="1200" dirty="0" err="1" smtClean="0"/>
              <a:t>movies</a:t>
            </a:r>
            <a:r>
              <a:rPr lang="tr-TR" sz="1200" dirty="0" smtClean="0"/>
              <a:t>.</a:t>
            </a:r>
            <a:endParaRPr lang="tr-TR" sz="1200" dirty="0"/>
          </a:p>
        </p:txBody>
      </p:sp>
      <p:sp>
        <p:nvSpPr>
          <p:cNvPr id="36" name="Dikdörtgen 35"/>
          <p:cNvSpPr/>
          <p:nvPr/>
        </p:nvSpPr>
        <p:spPr>
          <a:xfrm>
            <a:off x="301841" y="9730412"/>
            <a:ext cx="6105775" cy="1931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2991774" y="9856213"/>
            <a:ext cx="325484" cy="239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Dikdörtgen 60"/>
          <p:cNvSpPr/>
          <p:nvPr/>
        </p:nvSpPr>
        <p:spPr>
          <a:xfrm>
            <a:off x="2989912" y="10195157"/>
            <a:ext cx="325484" cy="239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Dikdörtgen 62"/>
          <p:cNvSpPr/>
          <p:nvPr/>
        </p:nvSpPr>
        <p:spPr>
          <a:xfrm>
            <a:off x="2989912" y="10553349"/>
            <a:ext cx="325484" cy="239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Dikdörtgen 67"/>
          <p:cNvSpPr/>
          <p:nvPr/>
        </p:nvSpPr>
        <p:spPr>
          <a:xfrm>
            <a:off x="2991774" y="10921390"/>
            <a:ext cx="325484" cy="239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Dikdörtgen 68"/>
          <p:cNvSpPr/>
          <p:nvPr/>
        </p:nvSpPr>
        <p:spPr>
          <a:xfrm>
            <a:off x="3002126" y="11295887"/>
            <a:ext cx="325484" cy="239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826335" y="1566112"/>
            <a:ext cx="320533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SHALL WE / WHAT ABOUT / WOULD YOU LIKE</a:t>
            </a:r>
          </a:p>
        </p:txBody>
      </p:sp>
    </p:spTree>
    <p:extLst>
      <p:ext uri="{BB962C8B-B14F-4D97-AF65-F5344CB8AC3E}">
        <p14:creationId xmlns:p14="http://schemas.microsoft.com/office/powerpoint/2010/main" val="29491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51" y="10724855"/>
            <a:ext cx="931584" cy="93158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rot="19558212">
            <a:off x="4228617" y="10170097"/>
            <a:ext cx="193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 Black" panose="020B0A04020102020204" pitchFamily="34" charset="0"/>
              </a:rPr>
              <a:t>GOOD LUCK!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195" name="Metin kutusu 194"/>
          <p:cNvSpPr txBox="1"/>
          <p:nvPr/>
        </p:nvSpPr>
        <p:spPr>
          <a:xfrm>
            <a:off x="201956" y="4585175"/>
            <a:ext cx="522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F</a:t>
            </a:r>
            <a:r>
              <a:rPr lang="tr-TR" sz="1200" b="1" dirty="0" smtClean="0"/>
              <a:t>. Cümleler doğru ise ‘True’ yanlış ise ‘</a:t>
            </a:r>
            <a:r>
              <a:rPr lang="tr-TR" sz="1200" b="1" dirty="0" err="1" smtClean="0"/>
              <a:t>False</a:t>
            </a:r>
            <a:r>
              <a:rPr lang="tr-TR" sz="1200" b="1" dirty="0" smtClean="0"/>
              <a:t>’ yazın.. </a:t>
            </a:r>
            <a:r>
              <a:rPr lang="tr-TR" sz="1200" b="1" dirty="0" smtClean="0"/>
              <a:t>(3p</a:t>
            </a:r>
            <a:r>
              <a:rPr lang="tr-TR" sz="1200" b="1" dirty="0" smtClean="0"/>
              <a:t>.)</a:t>
            </a:r>
            <a:endParaRPr lang="tr-TR" sz="1200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2724955" y="11893352"/>
            <a:ext cx="13880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kaynakbak.com</a:t>
            </a:r>
            <a:endParaRPr lang="tr-T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89643" y="5132368"/>
            <a:ext cx="393887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Hello</a:t>
            </a:r>
            <a:r>
              <a:rPr lang="tr-TR" sz="1400" dirty="0" smtClean="0"/>
              <a:t>, I am </a:t>
            </a:r>
            <a:r>
              <a:rPr lang="tr-TR" sz="1400" dirty="0" err="1" smtClean="0"/>
              <a:t>Lucy</a:t>
            </a:r>
            <a:r>
              <a:rPr lang="tr-TR" sz="1400" dirty="0" smtClean="0"/>
              <a:t>. I </a:t>
            </a:r>
            <a:r>
              <a:rPr lang="tr-TR" sz="1400" dirty="0" smtClean="0"/>
              <a:t>am French. </a:t>
            </a:r>
            <a:r>
              <a:rPr lang="tr-TR" sz="1400" dirty="0" smtClean="0"/>
              <a:t>I am </a:t>
            </a:r>
            <a:r>
              <a:rPr lang="tr-TR" sz="1400" dirty="0" err="1" smtClean="0"/>
              <a:t>fifteen</a:t>
            </a:r>
            <a:r>
              <a:rPr lang="tr-TR" sz="1400" dirty="0" smtClean="0"/>
              <a:t> </a:t>
            </a:r>
            <a:r>
              <a:rPr lang="tr-TR" sz="1400" dirty="0" err="1" smtClean="0"/>
              <a:t>years</a:t>
            </a:r>
            <a:r>
              <a:rPr lang="tr-TR" sz="1400" dirty="0" smtClean="0"/>
              <a:t> </a:t>
            </a:r>
            <a:r>
              <a:rPr lang="tr-TR" sz="1400" dirty="0" err="1" smtClean="0"/>
              <a:t>old</a:t>
            </a:r>
            <a:r>
              <a:rPr lang="tr-TR" sz="1400" dirty="0" smtClean="0"/>
              <a:t>. </a:t>
            </a:r>
            <a:r>
              <a:rPr lang="tr-TR" sz="1400" dirty="0" smtClean="0"/>
              <a:t>I </a:t>
            </a:r>
            <a:r>
              <a:rPr lang="tr-TR" sz="1400" dirty="0" err="1" smtClean="0"/>
              <a:t>like</a:t>
            </a:r>
            <a:r>
              <a:rPr lang="tr-TR" sz="1400" dirty="0" smtClean="0"/>
              <a:t> </a:t>
            </a:r>
            <a:r>
              <a:rPr lang="tr-TR" sz="1400" dirty="0" err="1" smtClean="0"/>
              <a:t>watching</a:t>
            </a:r>
            <a:r>
              <a:rPr lang="tr-TR" sz="1400" dirty="0" smtClean="0"/>
              <a:t> </a:t>
            </a:r>
            <a:r>
              <a:rPr lang="tr-TR" sz="1400" dirty="0" err="1" smtClean="0"/>
              <a:t>films</a:t>
            </a:r>
            <a:r>
              <a:rPr lang="tr-TR" sz="1400" dirty="0" smtClean="0"/>
              <a:t>. </a:t>
            </a:r>
            <a:r>
              <a:rPr lang="tr-TR" sz="1400" dirty="0" smtClean="0"/>
              <a:t>I </a:t>
            </a:r>
            <a:r>
              <a:rPr lang="tr-TR" sz="1400" dirty="0" err="1" smtClean="0"/>
              <a:t>prefer</a:t>
            </a:r>
            <a:r>
              <a:rPr lang="tr-TR" sz="1400" dirty="0" smtClean="0"/>
              <a:t> </a:t>
            </a:r>
            <a:r>
              <a:rPr lang="tr-TR" sz="1400" dirty="0" err="1" smtClean="0"/>
              <a:t>horror</a:t>
            </a:r>
            <a:r>
              <a:rPr lang="tr-TR" sz="1400" dirty="0" smtClean="0"/>
              <a:t> </a:t>
            </a:r>
            <a:r>
              <a:rPr lang="tr-TR" sz="1400" dirty="0" err="1" smtClean="0"/>
              <a:t>films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romantic</a:t>
            </a:r>
            <a:r>
              <a:rPr lang="tr-TR" sz="1400" dirty="0" smtClean="0"/>
              <a:t> </a:t>
            </a:r>
            <a:r>
              <a:rPr lang="tr-TR" sz="1400" dirty="0" err="1" smtClean="0"/>
              <a:t>films</a:t>
            </a:r>
            <a:r>
              <a:rPr lang="tr-TR" sz="1400" dirty="0" smtClean="0"/>
              <a:t>. I </a:t>
            </a:r>
            <a:r>
              <a:rPr lang="tr-TR" sz="1400" dirty="0" err="1" smtClean="0"/>
              <a:t>think</a:t>
            </a:r>
            <a:r>
              <a:rPr lang="tr-TR" sz="1400" dirty="0" smtClean="0"/>
              <a:t> </a:t>
            </a:r>
            <a:r>
              <a:rPr lang="tr-TR" sz="1400" dirty="0" err="1" smtClean="0"/>
              <a:t>cartoons</a:t>
            </a:r>
            <a:r>
              <a:rPr lang="tr-TR" sz="1400" dirty="0" smtClean="0"/>
              <a:t> </a:t>
            </a:r>
            <a:r>
              <a:rPr lang="tr-TR" sz="1400" dirty="0" err="1" smtClean="0"/>
              <a:t>are</a:t>
            </a:r>
            <a:r>
              <a:rPr lang="tr-TR" sz="1400" dirty="0" smtClean="0"/>
              <a:t> </a:t>
            </a:r>
            <a:r>
              <a:rPr lang="tr-TR" sz="1400" dirty="0" err="1" smtClean="0"/>
              <a:t>nonsense</a:t>
            </a:r>
            <a:r>
              <a:rPr lang="tr-TR" sz="1400" dirty="0" smtClean="0"/>
              <a:t>. I </a:t>
            </a:r>
            <a:r>
              <a:rPr lang="tr-TR" sz="1400" dirty="0" smtClean="0"/>
              <a:t>am a </a:t>
            </a:r>
            <a:r>
              <a:rPr lang="tr-TR" sz="1400" dirty="0" err="1" smtClean="0"/>
              <a:t>hardworking</a:t>
            </a:r>
            <a:r>
              <a:rPr lang="tr-TR" sz="1400" dirty="0" smtClean="0"/>
              <a:t> </a:t>
            </a:r>
            <a:r>
              <a:rPr lang="tr-TR" sz="1400" dirty="0" err="1" smtClean="0"/>
              <a:t>student</a:t>
            </a:r>
            <a:r>
              <a:rPr lang="tr-TR" sz="1400" dirty="0" smtClean="0"/>
              <a:t>. I </a:t>
            </a:r>
            <a:r>
              <a:rPr lang="tr-TR" sz="1400" dirty="0" err="1" smtClean="0"/>
              <a:t>like</a:t>
            </a:r>
            <a:r>
              <a:rPr lang="tr-TR" sz="1400" dirty="0" smtClean="0"/>
              <a:t> </a:t>
            </a:r>
            <a:r>
              <a:rPr lang="tr-TR" sz="1400" dirty="0" err="1" smtClean="0"/>
              <a:t>studying</a:t>
            </a:r>
            <a:r>
              <a:rPr lang="tr-TR" sz="1400" dirty="0" smtClean="0"/>
              <a:t> </a:t>
            </a:r>
            <a:r>
              <a:rPr lang="tr-TR" sz="1400" dirty="0" err="1" smtClean="0"/>
              <a:t>science</a:t>
            </a:r>
            <a:r>
              <a:rPr lang="tr-TR" sz="1400" dirty="0" smtClean="0"/>
              <a:t>. I </a:t>
            </a:r>
            <a:r>
              <a:rPr lang="tr-TR" sz="1400" dirty="0" err="1" smtClean="0"/>
              <a:t>would</a:t>
            </a:r>
            <a:r>
              <a:rPr lang="tr-TR" sz="1400" dirty="0" smtClean="0"/>
              <a:t> </a:t>
            </a:r>
            <a:r>
              <a:rPr lang="tr-TR" sz="1400" dirty="0" err="1" smtClean="0"/>
              <a:t>like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study</a:t>
            </a:r>
            <a:r>
              <a:rPr lang="tr-TR" sz="1400" dirty="0" smtClean="0"/>
              <a:t> </a:t>
            </a:r>
            <a:r>
              <a:rPr lang="tr-TR" sz="1400" dirty="0" err="1" smtClean="0"/>
              <a:t>science</a:t>
            </a:r>
            <a:r>
              <a:rPr lang="tr-TR" sz="1400" dirty="0" smtClean="0"/>
              <a:t> at </a:t>
            </a:r>
            <a:r>
              <a:rPr lang="tr-TR" sz="1400" dirty="0" err="1" smtClean="0"/>
              <a:t>university</a:t>
            </a:r>
            <a:r>
              <a:rPr lang="tr-TR" sz="1400" dirty="0" smtClean="0"/>
              <a:t>. </a:t>
            </a:r>
            <a:r>
              <a:rPr lang="tr-TR" sz="1400" dirty="0" err="1" smtClean="0"/>
              <a:t>After</a:t>
            </a:r>
            <a:r>
              <a:rPr lang="tr-TR" sz="1400" dirty="0" smtClean="0"/>
              <a:t> </a:t>
            </a:r>
            <a:r>
              <a:rPr lang="tr-TR" sz="1400" dirty="0" err="1" smtClean="0"/>
              <a:t>my</a:t>
            </a:r>
            <a:r>
              <a:rPr lang="tr-TR" sz="1400" dirty="0" smtClean="0"/>
              <a:t> </a:t>
            </a:r>
            <a:r>
              <a:rPr lang="tr-TR" sz="1400" dirty="0" err="1" smtClean="0"/>
              <a:t>graduation</a:t>
            </a:r>
            <a:r>
              <a:rPr lang="tr-TR" sz="1400" dirty="0" smtClean="0"/>
              <a:t> I </a:t>
            </a:r>
            <a:r>
              <a:rPr lang="tr-TR" sz="1400" dirty="0" err="1" smtClean="0"/>
              <a:t>want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be a </a:t>
            </a:r>
            <a:r>
              <a:rPr lang="tr-TR" sz="1400" dirty="0" err="1" smtClean="0"/>
              <a:t>scientist</a:t>
            </a:r>
            <a:r>
              <a:rPr lang="tr-TR" sz="1400" dirty="0" smtClean="0"/>
              <a:t>.</a:t>
            </a:r>
            <a:endParaRPr lang="tr-TR" sz="1400" dirty="0"/>
          </a:p>
        </p:txBody>
      </p:sp>
      <p:sp>
        <p:nvSpPr>
          <p:cNvPr id="11" name="Dikdörtgen 10"/>
          <p:cNvSpPr/>
          <p:nvPr/>
        </p:nvSpPr>
        <p:spPr>
          <a:xfrm>
            <a:off x="396154" y="1067362"/>
            <a:ext cx="6357682" cy="3296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96154" y="2260560"/>
            <a:ext cx="635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..............   	   </a:t>
            </a:r>
            <a:r>
              <a:rPr lang="tr-TR" dirty="0" smtClean="0"/>
              <a:t>…………		  …………		…………	     …………</a:t>
            </a:r>
            <a:endParaRPr lang="tr-TR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167464" y="266358"/>
            <a:ext cx="575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E</a:t>
            </a:r>
            <a:r>
              <a:rPr lang="tr-TR" sz="1200" b="1" dirty="0" smtClean="0"/>
              <a:t>. </a:t>
            </a:r>
            <a:r>
              <a:rPr lang="tr-TR" sz="1200" b="1" u="sng" dirty="0" smtClean="0"/>
              <a:t>Aşağıdaki cümlelere göre resimlerin altına isimlerini yazın </a:t>
            </a:r>
            <a:r>
              <a:rPr lang="tr-TR" sz="1200" b="1" u="sng" dirty="0" smtClean="0"/>
              <a:t>(2p</a:t>
            </a:r>
            <a:r>
              <a:rPr lang="tr-TR" sz="1200" b="1" u="sng" dirty="0" smtClean="0"/>
              <a:t>.)</a:t>
            </a:r>
            <a:endParaRPr lang="tr-TR" sz="1200" b="1" u="sng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1000688" y="7570389"/>
            <a:ext cx="4998896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tr-TR" sz="1300" dirty="0" smtClean="0"/>
              <a:t>1</a:t>
            </a:r>
            <a:r>
              <a:rPr lang="tr-TR" sz="1300" dirty="0" smtClean="0"/>
              <a:t>. </a:t>
            </a:r>
            <a:r>
              <a:rPr lang="tr-TR" sz="1300" dirty="0" err="1" smtClean="0"/>
              <a:t>Lucy</a:t>
            </a:r>
            <a:r>
              <a:rPr lang="tr-TR" sz="1300" dirty="0" smtClean="0"/>
              <a:t> is </a:t>
            </a:r>
            <a:r>
              <a:rPr lang="tr-TR" sz="1300" dirty="0" err="1" smtClean="0"/>
              <a:t>from</a:t>
            </a:r>
            <a:r>
              <a:rPr lang="tr-TR" sz="1300" dirty="0" smtClean="0"/>
              <a:t> France.</a:t>
            </a:r>
            <a:endParaRPr lang="tr-TR" sz="1300" dirty="0" smtClean="0"/>
          </a:p>
          <a:p>
            <a:endParaRPr lang="tr-TR" sz="1300" dirty="0" smtClean="0"/>
          </a:p>
          <a:p>
            <a:r>
              <a:rPr lang="tr-TR" sz="1300" dirty="0" smtClean="0"/>
              <a:t>2</a:t>
            </a:r>
            <a:r>
              <a:rPr lang="tr-TR" sz="1300" dirty="0" smtClean="0"/>
              <a:t>. </a:t>
            </a:r>
            <a:r>
              <a:rPr lang="tr-TR" sz="1300" dirty="0" err="1" smtClean="0"/>
              <a:t>She</a:t>
            </a:r>
            <a:r>
              <a:rPr lang="tr-TR" sz="1300" dirty="0" smtClean="0"/>
              <a:t> is </a:t>
            </a:r>
            <a:r>
              <a:rPr lang="tr-TR" sz="1300" dirty="0" smtClean="0"/>
              <a:t>50 </a:t>
            </a:r>
            <a:r>
              <a:rPr lang="tr-TR" sz="1300" dirty="0" err="1" smtClean="0"/>
              <a:t>years</a:t>
            </a:r>
            <a:r>
              <a:rPr lang="tr-TR" sz="1300" dirty="0" smtClean="0"/>
              <a:t> </a:t>
            </a:r>
            <a:r>
              <a:rPr lang="tr-TR" sz="1300" dirty="0" err="1" smtClean="0"/>
              <a:t>old</a:t>
            </a:r>
            <a:r>
              <a:rPr lang="tr-TR" sz="1300" dirty="0" smtClean="0"/>
              <a:t>.</a:t>
            </a:r>
            <a:endParaRPr lang="tr-TR" sz="1300" dirty="0" smtClean="0"/>
          </a:p>
          <a:p>
            <a:pPr marL="742950" indent="-742950">
              <a:buAutoNum type="arabicPeriod" startAt="22"/>
            </a:pPr>
            <a:endParaRPr lang="tr-TR" sz="1300" dirty="0" smtClean="0"/>
          </a:p>
          <a:p>
            <a:r>
              <a:rPr lang="tr-TR" sz="1300" dirty="0" smtClean="0"/>
              <a:t>3</a:t>
            </a:r>
            <a:r>
              <a:rPr lang="tr-TR" sz="1300" dirty="0" smtClean="0"/>
              <a:t>. </a:t>
            </a:r>
            <a:r>
              <a:rPr lang="tr-TR" sz="1300" dirty="0" err="1" smtClean="0"/>
              <a:t>She</a:t>
            </a:r>
            <a:r>
              <a:rPr lang="tr-TR" sz="1300" dirty="0" smtClean="0"/>
              <a:t> </a:t>
            </a:r>
            <a:r>
              <a:rPr lang="tr-TR" sz="1300" dirty="0" err="1" smtClean="0"/>
              <a:t>likes</a:t>
            </a:r>
            <a:r>
              <a:rPr lang="tr-TR" sz="1300" dirty="0" smtClean="0"/>
              <a:t> </a:t>
            </a:r>
            <a:r>
              <a:rPr lang="tr-TR" sz="1300" dirty="0" err="1" smtClean="0"/>
              <a:t>romantic</a:t>
            </a:r>
            <a:r>
              <a:rPr lang="tr-TR" sz="1300" dirty="0" smtClean="0"/>
              <a:t> </a:t>
            </a:r>
            <a:r>
              <a:rPr lang="tr-TR" sz="1300" dirty="0" err="1" smtClean="0"/>
              <a:t>films</a:t>
            </a:r>
            <a:r>
              <a:rPr lang="tr-TR" sz="1300" dirty="0" smtClean="0"/>
              <a:t>.</a:t>
            </a:r>
            <a:endParaRPr lang="tr-TR" sz="1300" dirty="0" smtClean="0"/>
          </a:p>
          <a:p>
            <a:pPr marL="742950" indent="-742950">
              <a:buAutoNum type="arabicPeriod" startAt="22"/>
            </a:pPr>
            <a:endParaRPr lang="tr-TR" sz="1300" dirty="0" smtClean="0"/>
          </a:p>
          <a:p>
            <a:r>
              <a:rPr lang="tr-TR" sz="1300" dirty="0" smtClean="0"/>
              <a:t>4</a:t>
            </a:r>
            <a:r>
              <a:rPr lang="tr-TR" sz="1300" dirty="0" smtClean="0"/>
              <a:t>. </a:t>
            </a:r>
            <a:r>
              <a:rPr lang="tr-TR" sz="1300" dirty="0" err="1" smtClean="0"/>
              <a:t>She</a:t>
            </a:r>
            <a:r>
              <a:rPr lang="tr-TR" sz="1300" dirty="0" smtClean="0"/>
              <a:t> </a:t>
            </a:r>
            <a:r>
              <a:rPr lang="tr-TR" sz="1300" dirty="0" err="1" smtClean="0"/>
              <a:t>thinks</a:t>
            </a:r>
            <a:r>
              <a:rPr lang="tr-TR" sz="1300" dirty="0" smtClean="0"/>
              <a:t> </a:t>
            </a:r>
            <a:r>
              <a:rPr lang="tr-TR" sz="1300" dirty="0" err="1" smtClean="0"/>
              <a:t>cartoons</a:t>
            </a:r>
            <a:r>
              <a:rPr lang="tr-TR" sz="1300" dirty="0" smtClean="0"/>
              <a:t> </a:t>
            </a:r>
            <a:r>
              <a:rPr lang="tr-TR" sz="1300" dirty="0" err="1" smtClean="0"/>
              <a:t>are</a:t>
            </a:r>
            <a:r>
              <a:rPr lang="tr-TR" sz="1300" dirty="0" smtClean="0"/>
              <a:t> </a:t>
            </a:r>
            <a:r>
              <a:rPr lang="tr-TR" sz="1300" dirty="0" err="1" smtClean="0"/>
              <a:t>great</a:t>
            </a:r>
            <a:r>
              <a:rPr lang="tr-TR" sz="1300" dirty="0" smtClean="0"/>
              <a:t>.</a:t>
            </a:r>
            <a:endParaRPr lang="tr-TR" sz="1300" dirty="0" smtClean="0"/>
          </a:p>
          <a:p>
            <a:endParaRPr lang="tr-TR" sz="1300" dirty="0" smtClean="0"/>
          </a:p>
          <a:p>
            <a:r>
              <a:rPr lang="tr-TR" sz="1300" smtClean="0"/>
              <a:t>5</a:t>
            </a:r>
            <a:r>
              <a:rPr lang="tr-TR" sz="1300" dirty="0" smtClean="0"/>
              <a:t>. </a:t>
            </a:r>
            <a:r>
              <a:rPr lang="tr-TR" sz="1300" dirty="0" err="1" smtClean="0"/>
              <a:t>She</a:t>
            </a:r>
            <a:r>
              <a:rPr lang="tr-TR" sz="1300" dirty="0" smtClean="0"/>
              <a:t> </a:t>
            </a:r>
            <a:r>
              <a:rPr lang="tr-TR" sz="1300" dirty="0" smtClean="0"/>
              <a:t>is </a:t>
            </a:r>
            <a:r>
              <a:rPr lang="tr-TR" sz="1300" dirty="0" err="1" smtClean="0"/>
              <a:t>going</a:t>
            </a:r>
            <a:r>
              <a:rPr lang="tr-TR" sz="1300" dirty="0" smtClean="0"/>
              <a:t> </a:t>
            </a:r>
            <a:r>
              <a:rPr lang="tr-TR" sz="1300" dirty="0" err="1" smtClean="0"/>
              <a:t>to</a:t>
            </a:r>
            <a:r>
              <a:rPr lang="tr-TR" sz="1300" dirty="0" smtClean="0"/>
              <a:t> be a </a:t>
            </a:r>
            <a:r>
              <a:rPr lang="tr-TR" sz="1300" dirty="0" err="1" smtClean="0"/>
              <a:t>scientist</a:t>
            </a:r>
            <a:r>
              <a:rPr lang="tr-TR" sz="1300" dirty="0" smtClean="0"/>
              <a:t>.</a:t>
            </a:r>
            <a:endParaRPr lang="tr-TR" sz="1300" dirty="0" smtClean="0"/>
          </a:p>
          <a:p>
            <a:endParaRPr lang="tr-TR" sz="1300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2800970" y="6951535"/>
            <a:ext cx="125605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TRUE / FALSE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4578928" y="7642295"/>
            <a:ext cx="1022461" cy="2059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45" name="Dikdörtgen 44"/>
          <p:cNvSpPr/>
          <p:nvPr/>
        </p:nvSpPr>
        <p:spPr>
          <a:xfrm>
            <a:off x="4578927" y="8103112"/>
            <a:ext cx="1022461" cy="2059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46" name="Dikdörtgen 45"/>
          <p:cNvSpPr/>
          <p:nvPr/>
        </p:nvSpPr>
        <p:spPr>
          <a:xfrm>
            <a:off x="4578927" y="8494089"/>
            <a:ext cx="1022461" cy="2059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47" name="Dikdörtgen 46"/>
          <p:cNvSpPr/>
          <p:nvPr/>
        </p:nvSpPr>
        <p:spPr>
          <a:xfrm>
            <a:off x="4578927" y="8906035"/>
            <a:ext cx="1022461" cy="2059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48" name="Dikdörtgen 47"/>
          <p:cNvSpPr/>
          <p:nvPr/>
        </p:nvSpPr>
        <p:spPr>
          <a:xfrm>
            <a:off x="4600694" y="9287592"/>
            <a:ext cx="1022461" cy="2059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0" t="59392"/>
          <a:stretch/>
        </p:blipFill>
        <p:spPr>
          <a:xfrm>
            <a:off x="427292" y="1354731"/>
            <a:ext cx="889793" cy="100517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2" b="57595"/>
          <a:stretch/>
        </p:blipFill>
        <p:spPr>
          <a:xfrm>
            <a:off x="1761243" y="2722817"/>
            <a:ext cx="1039727" cy="105544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58602" r="21529"/>
          <a:stretch/>
        </p:blipFill>
        <p:spPr>
          <a:xfrm>
            <a:off x="5670604" y="2894001"/>
            <a:ext cx="915403" cy="96060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0" r="37657" b="57369"/>
          <a:stretch/>
        </p:blipFill>
        <p:spPr>
          <a:xfrm>
            <a:off x="5535579" y="1282859"/>
            <a:ext cx="1185454" cy="1113741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3" t="60352" r="51116"/>
          <a:stretch/>
        </p:blipFill>
        <p:spPr>
          <a:xfrm>
            <a:off x="4470061" y="3015545"/>
            <a:ext cx="863933" cy="860885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6" r="85148"/>
          <a:stretch/>
        </p:blipFill>
        <p:spPr>
          <a:xfrm>
            <a:off x="4505577" y="1086222"/>
            <a:ext cx="792903" cy="1268627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7" b="57877"/>
          <a:stretch/>
        </p:blipFill>
        <p:spPr>
          <a:xfrm>
            <a:off x="1805301" y="1222325"/>
            <a:ext cx="1134513" cy="1112945"/>
          </a:xfrm>
          <a:prstGeom prst="rect">
            <a:avLst/>
          </a:prstGeom>
        </p:spPr>
      </p:pic>
      <p:sp>
        <p:nvSpPr>
          <p:cNvPr id="30" name="Metin kutusu 29"/>
          <p:cNvSpPr txBox="1"/>
          <p:nvPr/>
        </p:nvSpPr>
        <p:spPr>
          <a:xfrm>
            <a:off x="396154" y="3751318"/>
            <a:ext cx="635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..............   	   </a:t>
            </a:r>
            <a:r>
              <a:rPr lang="tr-TR" dirty="0" smtClean="0"/>
              <a:t>…………		  …………		…………	     …………</a:t>
            </a:r>
            <a:endParaRPr lang="tr-TR" dirty="0"/>
          </a:p>
        </p:txBody>
      </p:sp>
      <p:pic>
        <p:nvPicPr>
          <p:cNvPr id="31" name="Picture 2" descr="7. SINIF İNGİLİZCE 5. ÜNİTE - YouTub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7" t="51543" r="49693" b="28753"/>
          <a:stretch/>
        </p:blipFill>
        <p:spPr bwMode="auto">
          <a:xfrm>
            <a:off x="2841122" y="2887936"/>
            <a:ext cx="1557510" cy="10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7. SINIF İNGİLİZCE 5. ÜNİTE - YouTub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7" t="51097" r="31136" b="28811"/>
          <a:stretch/>
        </p:blipFill>
        <p:spPr bwMode="auto">
          <a:xfrm>
            <a:off x="3098726" y="1308235"/>
            <a:ext cx="1124856" cy="10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7. SINIF İNGİLİZCE 5. ÜNİTE - YouTub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51845" r="73112" b="28748"/>
          <a:stretch/>
        </p:blipFill>
        <p:spPr bwMode="auto">
          <a:xfrm>
            <a:off x="443706" y="2930350"/>
            <a:ext cx="947063" cy="9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Metin kutusu 39"/>
          <p:cNvSpPr txBox="1"/>
          <p:nvPr/>
        </p:nvSpPr>
        <p:spPr>
          <a:xfrm>
            <a:off x="225818" y="559234"/>
            <a:ext cx="5202703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Mother’s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Day</a:t>
            </a:r>
            <a:r>
              <a:rPr lang="tr-TR" sz="1200" b="1" dirty="0" smtClean="0"/>
              <a:t> – </a:t>
            </a:r>
            <a:r>
              <a:rPr lang="tr-TR" sz="1200" b="1" dirty="0" err="1" smtClean="0"/>
              <a:t>Father’s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Day</a:t>
            </a:r>
            <a:r>
              <a:rPr lang="tr-TR" sz="1200" b="1" dirty="0" smtClean="0"/>
              <a:t> – </a:t>
            </a:r>
            <a:r>
              <a:rPr lang="tr-TR" sz="1200" b="1" dirty="0" err="1" smtClean="0"/>
              <a:t>Halloween</a:t>
            </a:r>
            <a:r>
              <a:rPr lang="tr-TR" sz="1200" b="1" dirty="0" smtClean="0"/>
              <a:t> – </a:t>
            </a:r>
            <a:r>
              <a:rPr lang="tr-TR" sz="1200" b="1" dirty="0" err="1" smtClean="0"/>
              <a:t>Graduation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Party</a:t>
            </a:r>
            <a:r>
              <a:rPr lang="tr-TR" sz="1200" b="1" dirty="0" smtClean="0"/>
              <a:t> – </a:t>
            </a:r>
            <a:r>
              <a:rPr lang="tr-TR" sz="1200" b="1" dirty="0" err="1" smtClean="0"/>
              <a:t>Birthday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Party</a:t>
            </a:r>
            <a:r>
              <a:rPr lang="tr-TR" sz="1200" b="1" dirty="0" smtClean="0"/>
              <a:t> –</a:t>
            </a:r>
          </a:p>
          <a:p>
            <a:r>
              <a:rPr lang="tr-TR" sz="1200" b="1" dirty="0" err="1" smtClean="0"/>
              <a:t>Education</a:t>
            </a:r>
            <a:r>
              <a:rPr lang="tr-TR" sz="1200" b="1" dirty="0" smtClean="0"/>
              <a:t> – City – </a:t>
            </a:r>
            <a:r>
              <a:rPr lang="tr-TR" sz="1200" b="1" dirty="0" err="1" smtClean="0"/>
              <a:t>Violence</a:t>
            </a:r>
            <a:r>
              <a:rPr lang="tr-TR" sz="1200" b="1" dirty="0" smtClean="0"/>
              <a:t> – </a:t>
            </a:r>
            <a:r>
              <a:rPr lang="tr-TR" sz="1200" b="1" dirty="0" err="1" smtClean="0"/>
              <a:t>Negative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Examples</a:t>
            </a:r>
            <a:r>
              <a:rPr lang="tr-TR" sz="1200" b="1" dirty="0" smtClean="0"/>
              <a:t> – General </a:t>
            </a:r>
            <a:r>
              <a:rPr lang="tr-TR" sz="1200" b="1" dirty="0" err="1" smtClean="0"/>
              <a:t>Audience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24464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1865</TotalTime>
  <Words>530</Words>
  <Application>Microsoft Office PowerPoint</Application>
  <PresentationFormat>Geniş ekran</PresentationFormat>
  <Paragraphs>53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Century</vt:lpstr>
      <vt:lpstr>Century Schoolbook</vt:lpstr>
      <vt:lpstr>Times New Roman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ELOL</dc:creator>
  <cp:lastModifiedBy>ELOL</cp:lastModifiedBy>
  <cp:revision>175</cp:revision>
  <dcterms:created xsi:type="dcterms:W3CDTF">2021-09-23T18:25:18Z</dcterms:created>
  <dcterms:modified xsi:type="dcterms:W3CDTF">2022-04-01T13:29:06Z</dcterms:modified>
</cp:coreProperties>
</file>